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9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443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Action Verbs 	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 can identify an action verb. 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I know I have learned this because I can find the action verb in the sentence.</a:t>
            </a:r>
            <a:endParaRPr lang="e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read grade level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</a:p>
          <a:p>
            <a:r>
              <a:rPr lang="en-US" dirty="0" smtClean="0"/>
              <a:t>Sight </a:t>
            </a:r>
          </a:p>
          <a:p>
            <a:r>
              <a:rPr lang="en-US" dirty="0" smtClean="0"/>
              <a:t>Midnight</a:t>
            </a:r>
          </a:p>
          <a:p>
            <a:r>
              <a:rPr lang="en-US" dirty="0" smtClean="0"/>
              <a:t>Quite </a:t>
            </a:r>
          </a:p>
          <a:p>
            <a:r>
              <a:rPr lang="en-US" dirty="0" smtClean="0"/>
              <a:t>Diner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in your journals 5 sentences  about this statement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What has Kurt learned about diners?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identify a noun and a verb in a sentence.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She baked muffins for us. 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man ran to the gym. </a:t>
            </a:r>
          </a:p>
          <a:p>
            <a:pPr marL="342900" indent="-342900">
              <a:buAutoNum type="arabicPeriod"/>
            </a:pPr>
            <a:r>
              <a:rPr lang="en-US" dirty="0" smtClean="0"/>
              <a:t>He read that book at bedtime. 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dog jumped over the fence.</a:t>
            </a:r>
          </a:p>
          <a:p>
            <a:pPr marL="342900" indent="-342900">
              <a:buAutoNum type="arabicPeriod"/>
            </a:pPr>
            <a:r>
              <a:rPr lang="en-US" dirty="0" smtClean="0"/>
              <a:t>My teacher lives on a street near the school. </a:t>
            </a:r>
          </a:p>
        </p:txBody>
      </p:sp>
    </p:spTree>
    <p:extLst>
      <p:ext uri="{BB962C8B-B14F-4D97-AF65-F5344CB8AC3E}">
        <p14:creationId xmlns:p14="http://schemas.microsoft.com/office/powerpoint/2010/main" val="183699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OW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What sound does ‘</a:t>
            </a:r>
            <a:r>
              <a:rPr lang="en-US" sz="3200" dirty="0" err="1" smtClean="0"/>
              <a:t>ow</a:t>
            </a:r>
            <a:r>
              <a:rPr lang="en-US" sz="3200" dirty="0" smtClean="0"/>
              <a:t>’ say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44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ow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5500" y="2803074"/>
            <a:ext cx="4045199" cy="2006737"/>
          </a:xfrm>
        </p:spPr>
        <p:txBody>
          <a:bodyPr numCol="2"/>
          <a:lstStyle/>
          <a:p>
            <a:pPr marL="342900" indent="-342900">
              <a:buFontTx/>
              <a:buChar char="-"/>
            </a:pPr>
            <a:r>
              <a:rPr lang="en-US" dirty="0" smtClean="0"/>
              <a:t>Low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Show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Crow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Blow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Below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Bellow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Fellow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Pillow</a:t>
            </a:r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Down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Clown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bow</a:t>
            </a:r>
          </a:p>
        </p:txBody>
      </p:sp>
    </p:spTree>
    <p:extLst>
      <p:ext uri="{BB962C8B-B14F-4D97-AF65-F5344CB8AC3E}">
        <p14:creationId xmlns:p14="http://schemas.microsoft.com/office/powerpoint/2010/main" val="48596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subway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read grade level text with a partner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0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numCol="3"/>
          <a:lstStyle/>
          <a:p>
            <a:pPr marL="285750" indent="-285750">
              <a:buFontTx/>
              <a:buChar char="-"/>
            </a:pPr>
            <a:r>
              <a:rPr lang="en-US" dirty="0" smtClean="0"/>
              <a:t>Meal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Breathing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Seats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Hear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Waited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Air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Subway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Swayed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River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Under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Closer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Better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Finished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Waitress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Platform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Inside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Manhattan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Times Square a busy area of Manhattan consisting of shops and theaters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NEW-YORK-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0" y="2087529"/>
            <a:ext cx="3708867" cy="24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 a sticky note write down the different types of transportation you have used?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an index card answer the following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Why does Kim want to go to Manhattan?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Describe the inside of the  subway train?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sounds does the subway make?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4. Why was Kurt having difficulty breathing? </a:t>
            </a:r>
          </a:p>
          <a:p>
            <a:endParaRPr lang="en-US" dirty="0"/>
          </a:p>
          <a:p>
            <a:r>
              <a:rPr lang="en-US" dirty="0" smtClean="0"/>
              <a:t>5. Did Kurt and Kim end </a:t>
            </a:r>
            <a:r>
              <a:rPr lang="en-US" smtClean="0"/>
              <a:t>up getting seats?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Action Verbs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Read the sentence when I say “Read.”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6600" dirty="0"/>
              <a:t>Dance to </a:t>
            </a:r>
            <a:r>
              <a:rPr lang="en" sz="6600" dirty="0" smtClean="0"/>
              <a:t>the</a:t>
            </a:r>
            <a:r>
              <a:rPr lang="en-US" sz="6600" dirty="0" smtClean="0"/>
              <a:t> </a:t>
            </a:r>
            <a:r>
              <a:rPr lang="en" sz="6600" dirty="0" smtClean="0"/>
              <a:t>music</a:t>
            </a:r>
            <a:r>
              <a:rPr lang="en" sz="6600" dirty="0"/>
              <a:t>. </a:t>
            </a:r>
            <a:endParaRPr lang="en-US" sz="6600" dirty="0" smtClean="0"/>
          </a:p>
          <a:p>
            <a:pPr lvl="0"/>
            <a:r>
              <a:rPr lang="en-US" sz="5400" dirty="0" smtClean="0">
                <a:solidFill>
                  <a:srgbClr val="FF0000"/>
                </a:solidFill>
              </a:rPr>
              <a:t>What is the verb?</a:t>
            </a:r>
            <a:endParaRPr lang="en" sz="5400" dirty="0">
              <a:solidFill>
                <a:srgbClr val="FF0000"/>
              </a:solidFill>
            </a:endParaRPr>
          </a:p>
        </p:txBody>
      </p:sp>
      <p:pic>
        <p:nvPicPr>
          <p:cNvPr id="2" name="Ylvis - The Fox [Official music video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0241" y="89527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Crawl on the floor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</a:rPr>
              <a:t>What is the verb?</a:t>
            </a:r>
            <a:endParaRPr lang="en" sz="6000" dirty="0">
              <a:solidFill>
                <a:srgbClr val="FF0000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875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Squawk like a chicken </a:t>
            </a:r>
          </a:p>
          <a:p>
            <a:pPr lvl="0"/>
            <a:r>
              <a:rPr lang="en-US" sz="4800" dirty="0">
                <a:solidFill>
                  <a:srgbClr val="FF0000"/>
                </a:solidFill>
              </a:rPr>
              <a:t>What is the verb?</a:t>
            </a:r>
            <a:endParaRPr lang="en" sz="4800" dirty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178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Flap your arms like a hawk. </a:t>
            </a:r>
          </a:p>
          <a:p>
            <a:pPr lvl="0"/>
            <a:r>
              <a:rPr lang="en-US" sz="4800" dirty="0">
                <a:solidFill>
                  <a:srgbClr val="FF0000"/>
                </a:solidFill>
              </a:rPr>
              <a:t>What is the verb?</a:t>
            </a:r>
            <a:endParaRPr lang="en" sz="4800" dirty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38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Catch a fish 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</a:rPr>
              <a:t>What is the verb?</a:t>
            </a:r>
            <a:endParaRPr lang="en" sz="6000" dirty="0">
              <a:solidFill>
                <a:srgbClr val="FF0000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1064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Moan and groan 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</a:rPr>
              <a:t>What is the verb?</a:t>
            </a:r>
            <a:endParaRPr lang="en" sz="6000" dirty="0">
              <a:solidFill>
                <a:srgbClr val="FF0000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614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67488"/>
              </p:ext>
            </p:extLst>
          </p:nvPr>
        </p:nvGraphicFramePr>
        <p:xfrm>
          <a:off x="311698" y="164640"/>
          <a:ext cx="8284045" cy="491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33"/>
                <a:gridCol w="1787350"/>
                <a:gridCol w="791225"/>
                <a:gridCol w="1301856"/>
                <a:gridCol w="3151381"/>
              </a:tblGrid>
              <a:tr h="10632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Cold</a:t>
                      </a:r>
                    </a:p>
                    <a:p>
                      <a:r>
                        <a:rPr lang="en-US" sz="2800" dirty="0" smtClean="0"/>
                        <a:t>mold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oll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-</a:t>
                      </a:r>
                      <a:r>
                        <a:rPr lang="en-US" sz="3600" dirty="0" err="1" smtClean="0"/>
                        <a:t>olt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-</a:t>
                      </a:r>
                      <a:r>
                        <a:rPr lang="en-US" sz="3600" dirty="0" err="1" smtClean="0"/>
                        <a:t>ost</a:t>
                      </a:r>
                      <a:endParaRPr lang="en-US" sz="3600" dirty="0"/>
                    </a:p>
                  </a:txBody>
                  <a:tcPr/>
                </a:tc>
              </a:tr>
              <a:tr h="139034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open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Gold</a:t>
                      </a:r>
                    </a:p>
                    <a:p>
                      <a:r>
                        <a:rPr lang="en-US" sz="2800" dirty="0" smtClean="0"/>
                        <a:t>Sold</a:t>
                      </a:r>
                    </a:p>
                    <a:p>
                      <a:r>
                        <a:rPr lang="en-US" sz="2800" dirty="0" smtClean="0"/>
                        <a:t>hold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colt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most</a:t>
                      </a:r>
                      <a:endParaRPr lang="en-US" sz="3600" dirty="0"/>
                    </a:p>
                  </a:txBody>
                  <a:tcPr/>
                </a:tc>
              </a:tr>
              <a:tr h="139034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over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Old</a:t>
                      </a:r>
                    </a:p>
                    <a:p>
                      <a:r>
                        <a:rPr lang="en-US" sz="2800" dirty="0" smtClean="0"/>
                        <a:t>Fold</a:t>
                      </a:r>
                    </a:p>
                    <a:p>
                      <a:r>
                        <a:rPr lang="en-US" sz="2800" dirty="0" smtClean="0"/>
                        <a:t>mold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bolt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post</a:t>
                      </a:r>
                      <a:endParaRPr lang="en-US" sz="3600" dirty="0"/>
                    </a:p>
                  </a:txBody>
                  <a:tcPr/>
                </a:tc>
              </a:tr>
              <a:tr h="95415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oval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Bold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stroll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jolt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host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389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335</Words>
  <Application>Microsoft Macintosh PowerPoint</Application>
  <PresentationFormat>On-screen Show (16:9)</PresentationFormat>
  <Paragraphs>110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simple-light-2</vt:lpstr>
      <vt:lpstr>Action Verbs  </vt:lpstr>
      <vt:lpstr>Action Verbs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 read grade level words</vt:lpstr>
      <vt:lpstr>PowerPoint Presentation</vt:lpstr>
      <vt:lpstr>I can identify a noun and a verb in a sentence. </vt:lpstr>
      <vt:lpstr>PowerPoint Presentation</vt:lpstr>
      <vt:lpstr>‘ow’</vt:lpstr>
      <vt:lpstr>subway</vt:lpstr>
      <vt:lpstr>Vocabulary </vt:lpstr>
      <vt:lpstr>On a sticky note write down the different types of transportation you have used? </vt:lpstr>
      <vt:lpstr>On an index card answer the following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Verbs  </dc:title>
  <cp:lastModifiedBy>Mashelia Moore</cp:lastModifiedBy>
  <cp:revision>6</cp:revision>
  <dcterms:modified xsi:type="dcterms:W3CDTF">2016-01-25T05:07:03Z</dcterms:modified>
</cp:coreProperties>
</file>